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77"/>
  </p:normalViewPr>
  <p:slideViewPr>
    <p:cSldViewPr snapToGrid="0" snapToObjects="1">
      <p:cViewPr varScale="1">
        <p:scale>
          <a:sx n="118" d="100"/>
          <a:sy n="118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8CF74-DDC5-4F4F-A684-11F744E69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2AE93-FD62-8041-9D5A-A8AB963B3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030AF-2A8F-2746-A8C5-8C2D9C8D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47D85-0E6C-D54C-B31D-5AC86DB3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D022F-D7A3-7B4F-A9BC-DA80A678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68A-F370-254F-B997-CDCEDB38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EE1A4-47B2-AC4E-BA16-EE9BA875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733C-5318-A94B-A8BA-66D9E117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481E3-876A-7149-80F9-CA373350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9B48-B907-6C40-96B3-686E7912E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C4E7D-3D26-5F4D-A675-8213110B5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D5F08-5F31-B247-BA59-1E5DD4831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84C04-1427-B643-997A-3FE9A0C3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D9D9-0ECB-E548-BC1C-C73D7906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60C7E-91A4-0E49-B758-364CF296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81D0-A96B-5B42-A989-47562992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A948-FC82-5B42-9178-F2856C4F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8E608-E173-D843-90A3-94D1778C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2D9C-0A30-0E45-BAD0-BC6F614D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2980-866F-0641-996C-F7E5D01C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3FB1-5BC8-FB49-AFFC-FF299130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46B66-AF92-DC4B-874D-059FB22B3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F7B51-6F05-5044-BABD-3C14C53C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D2ABC-4B7B-9F4F-B73B-9EB92CE7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3FC35-CC80-FE44-945F-D44B9021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F73C-D367-234C-8A09-F28C483A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40114-DFBF-8645-9574-5641F61C2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B71DE-16E4-3C4E-AAC9-83CDAE11F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6507D-1CD8-E24F-AFA8-49D4A914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846ED-0D7F-D648-BC3C-708B4BC1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06546-EACC-F249-97BF-D6D6062B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FA8A-5509-3048-A8EE-5F16FB418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8762F-ED16-A741-9D6A-943C231F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28C3E-11FB-2E45-9CB6-A8B68B674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86132-A132-3C4C-885F-EC43677A1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17FD2-89BB-A545-858E-361E2E8D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C415F-6B77-0448-AA0A-CFB8643B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B4D41-3128-0F49-AFFA-3D67EB01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C625E-FDF5-7745-A1C7-F92A3977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0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E960-0272-E34A-BD2E-8E37B9AF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C729E-5FBF-DB4D-8700-569C3A18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0475A-22F9-1B47-B9D9-0F8B3CC5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63828-34DB-B34B-B28A-A1E238AC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BA740-2E99-5845-94D7-2E55C384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CD1FB-F3A4-824F-8FBD-65D6CCD5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1A07D-ED88-EB4E-9289-2949A4EF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5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E94A-8E41-324A-AFAF-28EF1885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75AB-1D7B-A943-864D-4161823A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BDEFA-0CD9-F44F-9F05-E39B53EF4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B0841-E744-6D41-9CBD-E4B555756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24085-6697-C04D-9CBE-1305D3A7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F8A3-0662-1345-AAA0-F648F00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77A5-5B34-4746-8E67-1DF6F859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4D2C9-8224-9943-BAF5-E0127081D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94A93-987C-8E4E-96C8-7C0911499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9ECE1-B7B1-3444-AE55-D85A9B08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C5F4E-2259-8644-8DCE-2D96D613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FFF2D-FE3F-B64E-BCC0-E69E4770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1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BBCCAA-DFAF-2947-BFF5-D782F662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E533B-1839-8044-8E16-E0ACA9062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27092-D261-2F48-959C-87760EA67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A28B-13C7-A541-B16B-11F7BDE0821E}" type="datetimeFigureOut">
              <a:rPr lang="en-US" smtClean="0"/>
              <a:t>8/29/20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C5E4-8690-2A4E-98E9-C041639B7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58A71-3EA7-A849-8F99-0CE90C371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3E964-244C-DB4C-B6CC-7A73B4E4C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5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MSyURZTPxhUWPzvf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562B-276D-BF4F-8A39-5E3A8C24F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merican Typewriter" panose="02090604020004020304" pitchFamily="18" charset="77"/>
                <a:cs typeface="Al Bayan Plain" pitchFamily="2" charset="-78"/>
              </a:rPr>
              <a:t>PANDUAN FORM MONEV KKN TANGGUH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6392-CFA0-494D-904C-E6715D5F9E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r>
              <a:rPr lang="en-US" dirty="0"/>
              <a:t>SIE DPL KKN UMSIDA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74F488-AB4E-834A-8865-7773956C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022" y="0"/>
            <a:ext cx="2182978" cy="15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4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BCFC3-00BC-8C4D-995A-E3BFA9B9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merican Typewriter" panose="02090604020004020304" pitchFamily="18" charset="77"/>
              </a:rPr>
              <a:t>Tujuan</a:t>
            </a:r>
            <a:r>
              <a:rPr lang="en-US" dirty="0">
                <a:latin typeface="American Typewriter" panose="02090604020004020304" pitchFamily="18" charset="77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DF48C-A23F-CE43-828F-453A3D3E2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KKN </a:t>
            </a:r>
            <a:r>
              <a:rPr lang="en-US" dirty="0" err="1"/>
              <a:t>terpantau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yang </a:t>
            </a:r>
            <a:r>
              <a:rPr lang="en-US" dirty="0" err="1"/>
              <a:t>dirancang</a:t>
            </a:r>
            <a:endParaRPr lang="en-US" dirty="0"/>
          </a:p>
          <a:p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KKN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(DPL)</a:t>
            </a:r>
          </a:p>
          <a:p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minimal 4 kali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BD0EF-C505-3A4F-91A9-C0FE30054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022" y="0"/>
            <a:ext cx="2182978" cy="15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2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53E5-DB74-744C-8773-4339B0CD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merican Typewriter" panose="02090604020004020304" pitchFamily="18" charset="77"/>
              </a:rPr>
              <a:t>Tampilan</a:t>
            </a:r>
            <a:r>
              <a:rPr lang="en-US" dirty="0">
                <a:latin typeface="American Typewriter" panose="02090604020004020304" pitchFamily="18" charset="77"/>
              </a:rPr>
              <a:t> Form </a:t>
            </a:r>
            <a:r>
              <a:rPr lang="en-US" dirty="0" err="1">
                <a:latin typeface="American Typewriter" panose="02090604020004020304" pitchFamily="18" charset="77"/>
              </a:rPr>
              <a:t>Monev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361025-3DCE-3A4F-A80E-E0F47CBF6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38200" y="1690688"/>
            <a:ext cx="7586516" cy="4618718"/>
          </a:xfrm>
        </p:spPr>
      </p:pic>
      <p:pic>
        <p:nvPicPr>
          <p:cNvPr id="3" name="Tampilan Form Monev DPL">
            <a:hlinkClick r:id="" action="ppaction://media"/>
            <a:extLst>
              <a:ext uri="{FF2B5EF4-FFF2-40B4-BE49-F238E27FC236}">
                <a16:creationId xmlns:a16="http://schemas.microsoft.com/office/drawing/2014/main" id="{3DCD79A8-4672-114B-BD2A-1AA6651D88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41115" y="1955799"/>
            <a:ext cx="812800" cy="812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3D2B91-CE3D-C04B-846C-6680186AE7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9022" y="0"/>
            <a:ext cx="2182978" cy="15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53E5-DB74-744C-8773-4339B0CD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merican Typewriter" panose="02090604020004020304" pitchFamily="18" charset="77"/>
              </a:rPr>
              <a:t>Keterangan</a:t>
            </a:r>
            <a:r>
              <a:rPr lang="en-US" dirty="0">
                <a:latin typeface="American Typewriter" panose="02090604020004020304" pitchFamily="18" charset="77"/>
              </a:rPr>
              <a:t> </a:t>
            </a:r>
            <a:r>
              <a:rPr lang="en-US" dirty="0" err="1">
                <a:latin typeface="American Typewriter" panose="02090604020004020304" pitchFamily="18" charset="77"/>
              </a:rPr>
              <a:t>dalam</a:t>
            </a:r>
            <a:r>
              <a:rPr lang="en-US" dirty="0">
                <a:latin typeface="American Typewriter" panose="02090604020004020304" pitchFamily="18" charset="77"/>
              </a:rPr>
              <a:t> </a:t>
            </a:r>
            <a:r>
              <a:rPr lang="en-US" dirty="0" err="1">
                <a:latin typeface="American Typewriter" panose="02090604020004020304" pitchFamily="18" charset="77"/>
              </a:rPr>
              <a:t>Tabel</a:t>
            </a:r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389302D9-277A-D14F-846E-9258285B9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926977"/>
              </p:ext>
            </p:extLst>
          </p:nvPr>
        </p:nvGraphicFramePr>
        <p:xfrm>
          <a:off x="838200" y="1690687"/>
          <a:ext cx="8665029" cy="46664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3513">
                  <a:extLst>
                    <a:ext uri="{9D8B030D-6E8A-4147-A177-3AD203B41FA5}">
                      <a16:colId xmlns:a16="http://schemas.microsoft.com/office/drawing/2014/main" val="1839607345"/>
                    </a:ext>
                  </a:extLst>
                </a:gridCol>
                <a:gridCol w="7551516">
                  <a:extLst>
                    <a:ext uri="{9D8B030D-6E8A-4147-A177-3AD203B41FA5}">
                      <a16:colId xmlns:a16="http://schemas.microsoft.com/office/drawing/2014/main" val="814105983"/>
                    </a:ext>
                  </a:extLst>
                </a:gridCol>
              </a:tblGrid>
              <a:tr h="43508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</a:rPr>
                        <a:t>Keterangan</a:t>
                      </a:r>
                      <a:r>
                        <a:rPr lang="en-ID" sz="1600" dirty="0">
                          <a:effectLst/>
                        </a:rPr>
                        <a:t> :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 hMerge="1">
                  <a:txBody>
                    <a:bodyPr/>
                    <a:lstStyle/>
                    <a:p>
                      <a:endParaRPr lang="en-ID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4177867977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</a:rPr>
                        <a:t>Kolom</a:t>
                      </a:r>
                      <a:r>
                        <a:rPr lang="en-ID" sz="1600" dirty="0">
                          <a:effectLst/>
                        </a:rPr>
                        <a:t> (1)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Diisi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sesuai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program </a:t>
                      </a:r>
                      <a:r>
                        <a:rPr lang="en-ID" sz="1600" dirty="0" err="1">
                          <a:effectLst/>
                        </a:rPr>
                        <a:t>dan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ditentukan</a:t>
                      </a:r>
                      <a:r>
                        <a:rPr lang="en-ID" sz="1600" dirty="0">
                          <a:effectLst/>
                        </a:rPr>
                        <a:t> di </a:t>
                      </a:r>
                      <a:r>
                        <a:rPr lang="en-ID" sz="1600" dirty="0" err="1">
                          <a:effectLst/>
                        </a:rPr>
                        <a:t>matriks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1736271361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(2)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Diisi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sesuai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target </a:t>
                      </a:r>
                      <a:r>
                        <a:rPr lang="en-ID" sz="1600" dirty="0" err="1">
                          <a:effectLst/>
                        </a:rPr>
                        <a:t>sasaran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telah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ditentukan</a:t>
                      </a:r>
                      <a:r>
                        <a:rPr lang="en-ID" sz="1600" dirty="0">
                          <a:effectLst/>
                        </a:rPr>
                        <a:t> di </a:t>
                      </a:r>
                      <a:r>
                        <a:rPr lang="en-ID" sz="1600" dirty="0" err="1">
                          <a:effectLst/>
                        </a:rPr>
                        <a:t>matriks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948901310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(3)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Tuliskan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pencapaian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per </a:t>
                      </a:r>
                      <a:r>
                        <a:rPr lang="en-ID" sz="1600" dirty="0" err="1">
                          <a:effectLst/>
                        </a:rPr>
                        <a:t>baris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dalam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bentuk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prosentase</a:t>
                      </a:r>
                      <a:r>
                        <a:rPr lang="en-ID" sz="1600" dirty="0">
                          <a:effectLst/>
                        </a:rPr>
                        <a:t>, </a:t>
                      </a:r>
                      <a:r>
                        <a:rPr lang="en-ID" sz="1600" dirty="0" err="1">
                          <a:effectLst/>
                        </a:rPr>
                        <a:t>disesuaikan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waktu</a:t>
                      </a:r>
                      <a:r>
                        <a:rPr lang="en-ID" sz="1600" dirty="0">
                          <a:effectLst/>
                        </a:rPr>
                        <a:t> DPL </a:t>
                      </a:r>
                      <a:r>
                        <a:rPr lang="en-ID" sz="1600" dirty="0" err="1">
                          <a:effectLst/>
                        </a:rPr>
                        <a:t>melakukan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monev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2407667768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(4)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Tuliskan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secara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lebih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rinci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aktivitas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apa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dilakukan</a:t>
                      </a:r>
                      <a:r>
                        <a:rPr lang="en-ID" sz="1600" dirty="0">
                          <a:effectLst/>
                        </a:rPr>
                        <a:t> per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sesuai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pencapaian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3279640274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(5)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Tuliskan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peluang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diperoleh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dalam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melaksanakan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(</a:t>
                      </a:r>
                      <a:r>
                        <a:rPr lang="en-ID" sz="1600" dirty="0" err="1">
                          <a:effectLst/>
                        </a:rPr>
                        <a:t>dapat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ditulis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b="1" dirty="0" err="1">
                          <a:effectLst/>
                        </a:rPr>
                        <a:t>siapa</a:t>
                      </a:r>
                      <a:r>
                        <a:rPr lang="en-ID" sz="1600" dirty="0">
                          <a:effectLst/>
                        </a:rPr>
                        <a:t> / </a:t>
                      </a:r>
                      <a:r>
                        <a:rPr lang="en-ID" sz="1600" b="1" dirty="0" err="1">
                          <a:effectLst/>
                        </a:rPr>
                        <a:t>bagaimana</a:t>
                      </a:r>
                      <a:r>
                        <a:rPr lang="en-ID" sz="1600" dirty="0">
                          <a:effectLst/>
                        </a:rPr>
                        <a:t> target </a:t>
                      </a:r>
                      <a:r>
                        <a:rPr lang="en-ID" sz="1600" dirty="0" err="1">
                          <a:effectLst/>
                        </a:rPr>
                        <a:t>tersebut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tercapai</a:t>
                      </a:r>
                      <a:r>
                        <a:rPr lang="en-ID" sz="1600" dirty="0">
                          <a:effectLst/>
                        </a:rPr>
                        <a:t>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1029081061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(6)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Identifikasi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hambatan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dihadapi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dalam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mencapai</a:t>
                      </a:r>
                      <a:r>
                        <a:rPr lang="en-ID" sz="1600" dirty="0">
                          <a:effectLst/>
                        </a:rPr>
                        <a:t> target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2105609543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(7)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Berisi</a:t>
                      </a:r>
                      <a:r>
                        <a:rPr lang="en-ID" sz="1600" dirty="0">
                          <a:effectLst/>
                        </a:rPr>
                        <a:t> saran / </a:t>
                      </a:r>
                      <a:r>
                        <a:rPr lang="en-ID" sz="1600" dirty="0" err="1">
                          <a:effectLst/>
                        </a:rPr>
                        <a:t>rekomendasi</a:t>
                      </a:r>
                      <a:r>
                        <a:rPr lang="en-ID" sz="1600" dirty="0">
                          <a:effectLst/>
                        </a:rPr>
                        <a:t> DPL </a:t>
                      </a:r>
                      <a:r>
                        <a:rPr lang="en-ID" sz="1600" dirty="0" err="1">
                          <a:effectLst/>
                        </a:rPr>
                        <a:t>atas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peluang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hambatan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ditemui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dalam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mencapai</a:t>
                      </a:r>
                      <a:r>
                        <a:rPr lang="en-ID" sz="1600" dirty="0">
                          <a:effectLst/>
                        </a:rPr>
                        <a:t> target (</a:t>
                      </a:r>
                      <a:r>
                        <a:rPr lang="en-ID" sz="1600" dirty="0" err="1">
                          <a:effectLst/>
                        </a:rPr>
                        <a:t>tidak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harus</a:t>
                      </a:r>
                      <a:r>
                        <a:rPr lang="en-ID" sz="1600" dirty="0">
                          <a:effectLst/>
                        </a:rPr>
                        <a:t> per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, </a:t>
                      </a:r>
                      <a:r>
                        <a:rPr lang="en-ID" sz="1600" dirty="0" err="1">
                          <a:effectLst/>
                        </a:rPr>
                        <a:t>boleh</a:t>
                      </a:r>
                      <a:r>
                        <a:rPr lang="en-ID" sz="1600" dirty="0">
                          <a:effectLst/>
                        </a:rPr>
                        <a:t> per program yang </a:t>
                      </a:r>
                      <a:r>
                        <a:rPr lang="en-ID" sz="1600" dirty="0" err="1">
                          <a:effectLst/>
                        </a:rPr>
                        <a:t>sama</a:t>
                      </a:r>
                      <a:r>
                        <a:rPr lang="en-ID" sz="1600" dirty="0">
                          <a:effectLst/>
                        </a:rPr>
                        <a:t>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1404301180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(8)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Identifikasi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apakah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dicapai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menjadi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bagian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dari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luaran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akademik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atau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tidak</a:t>
                      </a:r>
                      <a:r>
                        <a:rPr lang="en-ID" sz="1600" dirty="0">
                          <a:effectLst/>
                        </a:rPr>
                        <a:t> (</a:t>
                      </a:r>
                      <a:r>
                        <a:rPr lang="en-ID" sz="1600" dirty="0" err="1">
                          <a:effectLst/>
                        </a:rPr>
                        <a:t>bisa</a:t>
                      </a:r>
                      <a:r>
                        <a:rPr lang="en-ID" sz="1600" dirty="0">
                          <a:effectLst/>
                        </a:rPr>
                        <a:t> salah </a:t>
                      </a:r>
                      <a:r>
                        <a:rPr lang="en-ID" sz="1600" dirty="0" err="1">
                          <a:effectLst/>
                        </a:rPr>
                        <a:t>satu</a:t>
                      </a:r>
                      <a:r>
                        <a:rPr lang="en-ID" sz="1600" dirty="0">
                          <a:effectLst/>
                        </a:rPr>
                        <a:t>, </a:t>
                      </a:r>
                      <a:r>
                        <a:rPr lang="en-ID" sz="1600" dirty="0" err="1">
                          <a:effectLst/>
                        </a:rPr>
                        <a:t>dua</a:t>
                      </a:r>
                      <a:r>
                        <a:rPr lang="en-ID" sz="1600" dirty="0">
                          <a:effectLst/>
                        </a:rPr>
                        <a:t>, </a:t>
                      </a:r>
                      <a:r>
                        <a:rPr lang="en-ID" sz="1600" dirty="0" err="1">
                          <a:effectLst/>
                        </a:rPr>
                        <a:t>atau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ketiganya</a:t>
                      </a:r>
                      <a:r>
                        <a:rPr lang="en-ID" sz="1600" dirty="0">
                          <a:effectLst/>
                        </a:rPr>
                        <a:t>); </a:t>
                      </a:r>
                      <a:r>
                        <a:rPr lang="en-ID" sz="1600" dirty="0" err="1">
                          <a:effectLst/>
                        </a:rPr>
                        <a:t>diisi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tanda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centang</a:t>
                      </a:r>
                      <a:r>
                        <a:rPr lang="en-ID" sz="1600" dirty="0">
                          <a:effectLst/>
                        </a:rPr>
                        <a:t> (</a:t>
                      </a:r>
                      <a:r>
                        <a:rPr lang="en-ID" sz="1600" dirty="0">
                          <a:effectLst/>
                          <a:sym typeface="Symbol" pitchFamily="2" charset="2"/>
                        </a:rPr>
                        <a:t></a:t>
                      </a:r>
                      <a:r>
                        <a:rPr lang="en-ID" sz="1600" dirty="0">
                          <a:effectLst/>
                        </a:rPr>
                        <a:t>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1161493230"/>
                  </a:ext>
                </a:extLst>
              </a:tr>
              <a:tr h="435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>
                          <a:effectLst/>
                        </a:rPr>
                        <a:t>Kolom (9)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: </a:t>
                      </a:r>
                      <a:r>
                        <a:rPr lang="en-ID" sz="1600" dirty="0" err="1">
                          <a:effectLst/>
                        </a:rPr>
                        <a:t>Identifikasi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apakah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yang </a:t>
                      </a:r>
                      <a:r>
                        <a:rPr lang="en-ID" sz="1600" dirty="0" err="1">
                          <a:effectLst/>
                        </a:rPr>
                        <a:t>dicapai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membuahkan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luaran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kegiatan</a:t>
                      </a:r>
                      <a:r>
                        <a:rPr lang="en-ID" sz="1600" dirty="0">
                          <a:effectLst/>
                        </a:rPr>
                        <a:t> (salah </a:t>
                      </a:r>
                      <a:r>
                        <a:rPr lang="en-ID" sz="1600" dirty="0" err="1">
                          <a:effectLst/>
                        </a:rPr>
                        <a:t>satu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atau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keduanya</a:t>
                      </a:r>
                      <a:r>
                        <a:rPr lang="en-ID" sz="1600" dirty="0">
                          <a:effectLst/>
                        </a:rPr>
                        <a:t>); </a:t>
                      </a:r>
                      <a:r>
                        <a:rPr lang="en-ID" sz="1600" dirty="0" err="1">
                          <a:effectLst/>
                        </a:rPr>
                        <a:t>diisi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dengan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tanda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centang</a:t>
                      </a:r>
                      <a:r>
                        <a:rPr lang="en-ID" sz="1600" dirty="0">
                          <a:effectLst/>
                        </a:rPr>
                        <a:t> (</a:t>
                      </a:r>
                      <a:r>
                        <a:rPr lang="en-ID" sz="1600" dirty="0">
                          <a:effectLst/>
                          <a:sym typeface="Symbol" pitchFamily="2" charset="2"/>
                        </a:rPr>
                        <a:t></a:t>
                      </a:r>
                      <a:r>
                        <a:rPr lang="en-ID" sz="1600" dirty="0">
                          <a:effectLst/>
                        </a:rPr>
                        <a:t>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28" marR="65228" marT="0" marB="0"/>
                </a:tc>
                <a:extLst>
                  <a:ext uri="{0D108BD9-81ED-4DB2-BD59-A6C34878D82A}">
                    <a16:rowId xmlns:a16="http://schemas.microsoft.com/office/drawing/2014/main" val="301552192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AA5CEBA-1618-0842-8380-475F5436F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022" y="0"/>
            <a:ext cx="2182978" cy="15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6CE7-D2CB-4443-981C-B65D83AB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merican Typewriter" panose="02090604020004020304" pitchFamily="18" charset="77"/>
              </a:rPr>
              <a:t>Langkah-langkah</a:t>
            </a:r>
            <a:r>
              <a:rPr lang="en-US" sz="3200" dirty="0">
                <a:latin typeface="American Typewriter" panose="02090604020004020304" pitchFamily="18" charset="77"/>
              </a:rPr>
              <a:t> </a:t>
            </a:r>
            <a:r>
              <a:rPr lang="en-US" sz="3200" dirty="0" err="1">
                <a:latin typeface="American Typewriter" panose="02090604020004020304" pitchFamily="18" charset="77"/>
              </a:rPr>
              <a:t>Pengumpulan</a:t>
            </a:r>
            <a:r>
              <a:rPr lang="en-US" sz="3200" dirty="0">
                <a:latin typeface="American Typewriter" panose="02090604020004020304" pitchFamily="18" charset="77"/>
              </a:rPr>
              <a:t> </a:t>
            </a:r>
            <a:br>
              <a:rPr lang="en-US" sz="3200" dirty="0">
                <a:latin typeface="American Typewriter" panose="02090604020004020304" pitchFamily="18" charset="77"/>
              </a:rPr>
            </a:br>
            <a:r>
              <a:rPr lang="en-US" sz="3200" dirty="0">
                <a:latin typeface="American Typewriter" panose="02090604020004020304" pitchFamily="18" charset="77"/>
              </a:rPr>
              <a:t>Form </a:t>
            </a:r>
            <a:r>
              <a:rPr lang="en-US" sz="3200" dirty="0" err="1">
                <a:latin typeface="American Typewriter" panose="02090604020004020304" pitchFamily="18" charset="77"/>
              </a:rPr>
              <a:t>Monev</a:t>
            </a:r>
            <a:r>
              <a:rPr lang="en-US" sz="3200" dirty="0">
                <a:latin typeface="American Typewriter" panose="02090604020004020304" pitchFamily="18" charset="77"/>
              </a:rPr>
              <a:t> DPL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63318-33CE-0F4F-8963-0139489D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endParaRPr lang="en-US" dirty="0"/>
          </a:p>
          <a:p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word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pdf</a:t>
            </a:r>
          </a:p>
          <a:p>
            <a:r>
              <a:rPr lang="en-US" dirty="0" err="1"/>
              <a:t>Mengunggah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tautan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https://forms.gle/MSyURZTPxhUWPzvf8</a:t>
            </a:r>
            <a:endParaRPr lang="en-US" dirty="0"/>
          </a:p>
          <a:p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tautan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tembak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(SS)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(</a:t>
            </a:r>
            <a:r>
              <a:rPr lang="en-US" dirty="0" err="1"/>
              <a:t>maksimal</a:t>
            </a:r>
            <a:r>
              <a:rPr lang="en-US" dirty="0"/>
              <a:t> 5 </a:t>
            </a:r>
            <a:r>
              <a:rPr lang="en-US" dirty="0" err="1"/>
              <a:t>gambar</a:t>
            </a:r>
            <a:r>
              <a:rPr lang="en-US" dirty="0"/>
              <a:t> per </a:t>
            </a:r>
            <a:r>
              <a:rPr lang="en-US" dirty="0" err="1"/>
              <a:t>monev</a:t>
            </a:r>
            <a:r>
              <a:rPr lang="en-US" dirty="0"/>
              <a:t>)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DPL di WAG DPL </a:t>
            </a:r>
            <a:r>
              <a:rPr lang="en-US" dirty="0" err="1"/>
              <a:t>Tangguh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CA123-7E15-8F4B-ACC1-C12F30DCA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022" y="0"/>
            <a:ext cx="2182978" cy="15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8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2C5B-984C-254E-BBB8-287B2A02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merican Typewriter" panose="02090604020004020304" pitchFamily="18" charset="77"/>
              </a:rPr>
              <a:t>Catatan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6882-264E-604A-88A3-F96D81212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daring</a:t>
            </a:r>
          </a:p>
          <a:p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(WAG) </a:t>
            </a:r>
            <a:r>
              <a:rPr lang="en-US" dirty="0" err="1"/>
              <a:t>maksimal</a:t>
            </a:r>
            <a:r>
              <a:rPr lang="en-US" dirty="0"/>
              <a:t> 2 x,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video </a:t>
            </a:r>
            <a:r>
              <a:rPr lang="en-US" dirty="0" err="1"/>
              <a:t>konferensi</a:t>
            </a:r>
            <a:r>
              <a:rPr lang="en-US" dirty="0"/>
              <a:t> (Google Meet / Zoom)</a:t>
            </a:r>
          </a:p>
        </p:txBody>
      </p:sp>
    </p:spTree>
    <p:extLst>
      <p:ext uri="{BB962C8B-B14F-4D97-AF65-F5344CB8AC3E}">
        <p14:creationId xmlns:p14="http://schemas.microsoft.com/office/powerpoint/2010/main" val="150792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A8B038-2F57-114D-A761-B19EA3D4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Terima</a:t>
            </a: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Kasih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DAF9F-CAD4-EB46-9727-9AE09BCE3E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352</Words>
  <Application>Microsoft Macintosh PowerPoint</Application>
  <PresentationFormat>Widescreen</PresentationFormat>
  <Paragraphs>38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Al Bayan Plain</vt:lpstr>
      <vt:lpstr>American Typewriter</vt:lpstr>
      <vt:lpstr>Apple Chancery</vt:lpstr>
      <vt:lpstr>Arial</vt:lpstr>
      <vt:lpstr>Calibri</vt:lpstr>
      <vt:lpstr>Calibri Light</vt:lpstr>
      <vt:lpstr>Symbol</vt:lpstr>
      <vt:lpstr>Times New Roman</vt:lpstr>
      <vt:lpstr>Office Theme</vt:lpstr>
      <vt:lpstr>PANDUAN FORM MONEV KKN TANGGUH 2020</vt:lpstr>
      <vt:lpstr>Tujuan </vt:lpstr>
      <vt:lpstr>Tampilan Form Monev</vt:lpstr>
      <vt:lpstr>Keterangan dalam Tabel</vt:lpstr>
      <vt:lpstr>Langkah-langkah Pengumpulan  Form Monev DPL</vt:lpstr>
      <vt:lpstr>Catatan</vt:lpstr>
      <vt:lpstr>Terima Kasih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PANDUAN FORM MONEV KKN TANGGUH 2020</dc:title>
  <dc:creator>Rajo Sutan</dc:creator>
  <cp:lastModifiedBy>Rajo Sutan</cp:lastModifiedBy>
  <cp:revision>13</cp:revision>
  <dcterms:created xsi:type="dcterms:W3CDTF">2020-08-28T12:47:04Z</dcterms:created>
  <dcterms:modified xsi:type="dcterms:W3CDTF">2020-08-29T06:10:35Z</dcterms:modified>
</cp:coreProperties>
</file>